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77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848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836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22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11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721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40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653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543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89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701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5609-D3EF-46E8-BF82-366FB1F33F25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FEFEC-0551-41A4-99FC-C37814BD79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428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6518" y="2076338"/>
            <a:ext cx="85254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pt-PT" sz="3200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Instruções para ler um artigo de investigação primária</a:t>
            </a:r>
            <a:endParaRPr lang="pt-PT" sz="3200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933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5495" y="-21399"/>
            <a:ext cx="8525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PT" sz="2400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Instruções para ler um artigo de investigação primária</a:t>
            </a:r>
            <a:endParaRPr lang="pt-PT" sz="2400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16859" y="494070"/>
            <a:ext cx="8435787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pt-PT" sz="16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1. Começar por ler a introdução e não o resumo.</a:t>
            </a:r>
            <a:endParaRPr lang="pt-PT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pt-PT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pt-PT" sz="16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Identificar A QUESTÃO</a:t>
            </a:r>
            <a:endParaRPr lang="pt-PT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 fontAlgn="base">
              <a:lnSpc>
                <a:spcPct val="150000"/>
              </a:lnSpc>
              <a:spcAft>
                <a:spcPts val="2160"/>
              </a:spcAft>
            </a:pPr>
            <a:r>
              <a:rPr lang="pt-PT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Isto é, qual é o problema que se tenta resolver.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 fontAlgn="base">
              <a:lnSpc>
                <a:spcPct val="150000"/>
              </a:lnSpc>
              <a:spcAft>
                <a:spcPts val="2160"/>
              </a:spcAft>
            </a:pPr>
            <a:r>
              <a:rPr lang="pt-PT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3. Resumir o conhecimento anterior em cinco ou menos frases.</a:t>
            </a:r>
          </a:p>
          <a:p>
            <a:pPr algn="just" fontAlgn="base">
              <a:lnSpc>
                <a:spcPct val="150000"/>
              </a:lnSpc>
              <a:spcAft>
                <a:spcPts val="2160"/>
              </a:spcAft>
            </a:pPr>
            <a:r>
              <a:rPr lang="pt-PT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Por exemplo: que trabalho é que já foi feito anteriormente nesta área para responder à QUESTÃO? Quais são as limitações desse trabalho? O que é que os autores pensam que deve ser feito a seguir?</a:t>
            </a:r>
          </a:p>
          <a:p>
            <a:pPr fontAlgn="base">
              <a:lnSpc>
                <a:spcPct val="150000"/>
              </a:lnSpc>
            </a:pPr>
            <a:r>
              <a:rPr lang="pt-PT" sz="16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pt-PT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pt-PT" sz="16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Identificar as questões específicas.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</a:t>
            </a:r>
            <a:r>
              <a:rPr lang="pt-PT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que perguntas os autores estão a tentar responder com a sua investigação?</a:t>
            </a:r>
          </a:p>
          <a:p>
            <a:pPr fontAlgn="base">
              <a:lnSpc>
                <a:spcPct val="150000"/>
              </a:lnSpc>
            </a:pP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pt-PT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5. </a:t>
            </a:r>
            <a:r>
              <a:rPr lang="pt-PT" sz="16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Identificar a abordagem</a:t>
            </a:r>
            <a:endParaRPr lang="pt-PT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pt-PT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O que é que os autores vão fazer para responder às perguntas específicas?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054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0647" y="629771"/>
            <a:ext cx="8256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pt-PT" sz="1600" b="1" dirty="0">
                <a:solidFill>
                  <a:srgbClr val="333A4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6. </a:t>
            </a:r>
            <a:r>
              <a:rPr lang="pt-PT" sz="1600" b="1" dirty="0" smtClean="0">
                <a:solidFill>
                  <a:srgbClr val="333A4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Ler a secção dos métodos.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pt-PT" sz="1600" dirty="0" smtClean="0">
                <a:solidFill>
                  <a:srgbClr val="333A4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Desenhar um diagrama para cada experiência que mostre </a:t>
            </a:r>
            <a:r>
              <a:rPr lang="pt-PT" sz="1600" dirty="0" err="1" smtClean="0">
                <a:solidFill>
                  <a:srgbClr val="333A4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exactamente</a:t>
            </a:r>
            <a:r>
              <a:rPr lang="pt-PT" sz="1600" dirty="0" smtClean="0">
                <a:solidFill>
                  <a:srgbClr val="333A4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o que os autores fizeram.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pt-PT" sz="1600" dirty="0">
              <a:solidFill>
                <a:srgbClr val="333A4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pt-PT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7.</a:t>
            </a: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pt-PT" sz="16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Ler a secção dos resultados.</a:t>
            </a:r>
          </a:p>
          <a:p>
            <a:pPr fontAlgn="base">
              <a:lnSpc>
                <a:spcPct val="150000"/>
              </a:lnSpc>
            </a:pPr>
            <a:r>
              <a:rPr lang="pt-PT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Escrever um ou mais parágrafos que resumam os resultados de cada experiência, cada figura.</a:t>
            </a:r>
          </a:p>
          <a:p>
            <a:pPr fontAlgn="base">
              <a:lnSpc>
                <a:spcPct val="150000"/>
              </a:lnSpc>
            </a:pPr>
            <a:r>
              <a:rPr lang="pt-PT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Não tentar decidir o que significam os resultados, escrever apenas o que eles são.</a:t>
            </a:r>
          </a:p>
          <a:p>
            <a:pPr fontAlgn="base">
              <a:lnSpc>
                <a:spcPct val="150000"/>
              </a:lnSpc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pt-PT" sz="1600" b="1" dirty="0">
                <a:solidFill>
                  <a:srgbClr val="333A4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8. Os resultados respondem às questões específicas?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pt-PT" sz="1600" b="1" dirty="0">
              <a:solidFill>
                <a:srgbClr val="333A4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5495" y="-21399"/>
            <a:ext cx="8525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PT" sz="2400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Instruções para ler um artigo de investigação primária</a:t>
            </a:r>
            <a:endParaRPr lang="pt-PT" sz="2400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278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7882" y="561820"/>
            <a:ext cx="80547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pt-PT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9. Ler a secção de  discussão/ conclusão/interpretação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 que é que os autores pensam sobre o significado dos resultados?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Está de acordo com eles?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Acha que há um modo alternativo de os interpretar?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Os autores identificam fraquezas no seu próprio estudo? 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É possível observar algo que os autores não viram?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 que é que os autores propõem fazer a seguir?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pt-PT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10. Agora voltar ao princípio e ler o resumo.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Coincidem com o que os autores afirmam no artigo?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pt-PT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11. Passo final: o que é que outros autores afirmam acerca do artigo?</a:t>
            </a:r>
          </a:p>
          <a:p>
            <a:pPr fontAlgn="base">
              <a:lnSpc>
                <a:spcPct val="150000"/>
              </a:lnSpc>
            </a:pPr>
            <a:r>
              <a:rPr lang="pt-PT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Criticam-no ou, em geral, apoiam os resultados?</a:t>
            </a:r>
          </a:p>
          <a:p>
            <a:pPr fontAlgn="base">
              <a:lnSpc>
                <a:spcPct val="150000"/>
              </a:lnSpc>
            </a:pP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5495" y="-21399"/>
            <a:ext cx="8525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PT" sz="2400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Instruções para ler um artigo de investigação primária</a:t>
            </a:r>
            <a:endParaRPr lang="pt-PT" sz="2400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004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84093" y="982806"/>
            <a:ext cx="82833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Identificar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o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título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autores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revista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do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artigo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Identificar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o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problema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e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colocá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-lo no context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científico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o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conhecimento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anterior, mas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apenas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o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necessário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para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audiência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possa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compreender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questão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5495" y="-21399"/>
            <a:ext cx="8525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PT" sz="2400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Instruções para apresentação de um artigo de investigação primária a uma audiência</a:t>
            </a:r>
            <a:endParaRPr lang="pt-PT" sz="2400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906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8564" y="1275777"/>
            <a:ext cx="79472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apenas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uma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figura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experiência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por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slide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figura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deve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suficientemente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grande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para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vista no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fundo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da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sala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resultados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lembrar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-se de: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Definir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as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abreviaturas</a:t>
            </a: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Todas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as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partes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da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figura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devem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uma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identificação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usar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cores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diferentes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Indicar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qual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técnica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foi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usada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Explicar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claramente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o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mede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técnica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Explicar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claramente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resultados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Explicar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como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é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experiência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responde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à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questão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global.</a:t>
            </a:r>
          </a:p>
          <a:p>
            <a:pPr algn="just">
              <a:lnSpc>
                <a:spcPct val="150000"/>
              </a:lnSpc>
            </a:pP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 final da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apresentação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apresentar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de novo o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problema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ou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questão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o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mínimo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resultados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relevantes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para responder à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pergunta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a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conclusão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e se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resultados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apoiam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conclusão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5495" y="-21399"/>
            <a:ext cx="8525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PT" sz="2400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Instruções para apresentação de um artigo de investigação primária a uma audiência</a:t>
            </a:r>
            <a:endParaRPr lang="pt-PT" sz="2400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058540" y="768067"/>
            <a:ext cx="30096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Apresentação de figuras</a:t>
            </a:r>
            <a:endParaRPr lang="pt-PT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011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7882" y="1590400"/>
            <a:ext cx="79472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 final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toda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as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pessoas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sala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devem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poder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responder 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à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três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perguntas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seguintes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Qual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era 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pergunta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autores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tentaram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responder?</a:t>
            </a:r>
          </a:p>
          <a:p>
            <a:pPr algn="just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Quais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resultados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mais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significativos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autores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apresentaram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para responder à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pergunta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Será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resultados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respondem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conclusivamente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à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questão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posta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pelos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autores</a:t>
            </a:r>
            <a:r>
              <a:rPr 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5495" y="-21399"/>
            <a:ext cx="8525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PT" sz="2400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Instruções para apresentação de um artigo de investigação primária a uma audiência</a:t>
            </a:r>
            <a:endParaRPr lang="pt-PT" sz="2400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87139" y="862196"/>
            <a:ext cx="261853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Mensagem para casa</a:t>
            </a:r>
            <a:endParaRPr lang="pt-PT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4295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443</Words>
  <Application>Microsoft Office PowerPoint</Application>
  <PresentationFormat>Apresentação no Ecrã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Margarida Telhada</dc:creator>
  <cp:lastModifiedBy>Margarida Telhada</cp:lastModifiedBy>
  <cp:revision>1</cp:revision>
  <dcterms:created xsi:type="dcterms:W3CDTF">2017-03-22T12:21:09Z</dcterms:created>
  <dcterms:modified xsi:type="dcterms:W3CDTF">2017-03-22T12:22:29Z</dcterms:modified>
</cp:coreProperties>
</file>